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9" r:id="rId1"/>
  </p:sldMasterIdLst>
  <p:notesMasterIdLst>
    <p:notesMasterId r:id="rId10"/>
  </p:notesMasterIdLst>
  <p:sldIdLst>
    <p:sldId id="366" r:id="rId2"/>
    <p:sldId id="367" r:id="rId3"/>
    <p:sldId id="320" r:id="rId4"/>
    <p:sldId id="356" r:id="rId5"/>
    <p:sldId id="325" r:id="rId6"/>
    <p:sldId id="326" r:id="rId7"/>
    <p:sldId id="369" r:id="rId8"/>
    <p:sldId id="368" r:id="rId9"/>
  </p:sldIdLst>
  <p:sldSz cx="6858000" cy="5143500"/>
  <p:notesSz cx="6858000" cy="9144000"/>
  <p:embeddedFontLst>
    <p:embeddedFont>
      <p:font typeface=".VnHelvetInsH" panose="020B7200000000000000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.VnVogueH" panose="020B7200000000000000" pitchFamily="34" charset="0"/>
      <p:regular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.VnAvant" panose="020B7200000000000000" pitchFamily="34" charset="0"/>
      <p:regular r:id="rId19"/>
      <p:bold r:id="rId20"/>
      <p:italic r:id="rId21"/>
    </p:embeddedFont>
  </p:embeddedFontLst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F5F5F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15"/>
  </p:normalViewPr>
  <p:slideViewPr>
    <p:cSldViewPr snapToGrid="0">
      <p:cViewPr varScale="1">
        <p:scale>
          <a:sx n="98" d="100"/>
          <a:sy n="98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1558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2142-7A8C-434B-B313-D738AEA338D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8C94-77B1-4B1F-8D58-DD7BBB70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6855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2142-7A8C-434B-B313-D738AEA338D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8C94-77B1-4B1F-8D58-DD7BBB70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0192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2142-7A8C-434B-B313-D738AEA338D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8C94-77B1-4B1F-8D58-DD7BBB70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3958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5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2142-7A8C-434B-B313-D738AEA338D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8C94-77B1-4B1F-8D58-DD7BBB70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686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2142-7A8C-434B-B313-D738AEA338D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8C94-77B1-4B1F-8D58-DD7BBB70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8165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2142-7A8C-434B-B313-D738AEA338D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8C94-77B1-4B1F-8D58-DD7BBB70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067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2142-7A8C-434B-B313-D738AEA338D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8C94-77B1-4B1F-8D58-DD7BBB70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8133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2142-7A8C-434B-B313-D738AEA338D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8C94-77B1-4B1F-8D58-DD7BBB70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9509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2142-7A8C-434B-B313-D738AEA338D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8C94-77B1-4B1F-8D58-DD7BBB70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416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2142-7A8C-434B-B313-D738AEA338D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8C94-77B1-4B1F-8D58-DD7BBB70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7864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52142-7A8C-434B-B313-D738AEA338D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8C94-77B1-4B1F-8D58-DD7BBB70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7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6858000" cy="385762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66130" y="1381423"/>
            <a:ext cx="6740434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025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 panose="020B7200000000000000" pitchFamily="34" charset="0"/>
              </a:rPr>
              <a:t>c¸c thÇy c« gi¸o vÒ dù giê </a:t>
            </a:r>
            <a:endParaRPr lang="en-US" sz="2025" i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.VnVogueH" panose="020B7200000000000000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243012" y="939952"/>
            <a:ext cx="4329113" cy="3981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38" b="1" err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  <a:cs typeface="Arial" charset="0"/>
              </a:rPr>
              <a:t>NhiÖt</a:t>
            </a:r>
            <a:r>
              <a:rPr lang="en-US" sz="3038" b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  <a:cs typeface="Arial" charset="0"/>
              </a:rPr>
              <a:t> </a:t>
            </a:r>
            <a:r>
              <a:rPr lang="en-US" sz="3038" b="1" err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  <a:cs typeface="Arial" charset="0"/>
              </a:rPr>
              <a:t>liÖt</a:t>
            </a:r>
            <a:r>
              <a:rPr lang="en-US" sz="3038" b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  <a:cs typeface="Arial" charset="0"/>
              </a:rPr>
              <a:t> </a:t>
            </a:r>
            <a:r>
              <a:rPr lang="en-US" sz="3038" b="1" err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  <a:cs typeface="Arial" charset="0"/>
              </a:rPr>
              <a:t>chµo</a:t>
            </a:r>
            <a:r>
              <a:rPr lang="en-US" sz="3038" b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  <a:cs typeface="Arial" charset="0"/>
              </a:rPr>
              <a:t> </a:t>
            </a:r>
            <a:r>
              <a:rPr lang="en-US" sz="3038" b="1" err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  <a:cs typeface="Arial" charset="0"/>
              </a:rPr>
              <a:t>mõng</a:t>
            </a:r>
            <a:endParaRPr lang="en-US" sz="3038" b="1">
              <a:solidFill>
                <a:srgbClr val="CC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HelvetInsH" pitchFamily="34" charset="0"/>
              <a:cs typeface="Arial" charset="0"/>
            </a:endParaRPr>
          </a:p>
        </p:txBody>
      </p:sp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2421429" y="2281958"/>
            <a:ext cx="1671638" cy="38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2025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Môn</a:t>
            </a:r>
            <a:r>
              <a:rPr lang="en-US" sz="2025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2025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Tiêng</a:t>
            </a:r>
            <a:r>
              <a:rPr lang="en-US" sz="2025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2025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Việt</a:t>
            </a:r>
            <a:r>
              <a:rPr lang="en-US" sz="2025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2025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Lớp</a:t>
            </a:r>
            <a:r>
              <a:rPr lang="en-US" sz="2025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2025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2</a:t>
            </a:r>
            <a:r>
              <a:rPr lang="vi-VN" sz="2025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E</a:t>
            </a:r>
            <a:endParaRPr lang="en-US" sz="2025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33CC33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92691" y="2667721"/>
            <a:ext cx="432911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25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Gi¸o</a:t>
            </a:r>
            <a:r>
              <a:rPr lang="en-US" altLang="en-US" sz="2025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025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viªn</a:t>
            </a:r>
            <a:r>
              <a:rPr lang="en-US" altLang="en-US" sz="2025" b="1" dirty="0">
                <a:solidFill>
                  <a:srgbClr val="FF0000"/>
                </a:solidFill>
                <a:latin typeface=".VnAvant" panose="020B7200000000000000" pitchFamily="34" charset="0"/>
              </a:rPr>
              <a:t>: </a:t>
            </a:r>
            <a:r>
              <a:rPr lang="en-US" alt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endParaRPr lang="en-US" altLang="en-US" sz="2025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51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otjmuaw và em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858000" cy="53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7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553182-F3C1-4121-8FDA-73CEE8D72B23}"/>
              </a:ext>
            </a:extLst>
          </p:cNvPr>
          <p:cNvSpPr txBox="1"/>
          <p:nvPr/>
        </p:nvSpPr>
        <p:spPr>
          <a:xfrm>
            <a:off x="395072" y="578414"/>
            <a:ext cx="1297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916" y="1193574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1054633" y="1616318"/>
            <a:ext cx="5572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 smtClean="0">
                <a:latin typeface="+mj-lt"/>
              </a:rPr>
              <a:t>Theo em, nước mưa rơi xuống sẽ đi đâu?</a:t>
            </a:r>
            <a:r>
              <a:rPr lang="vi-VN" sz="1500" dirty="0" smtClean="0">
                <a:latin typeface="+mj-lt"/>
              </a:rPr>
              <a:t> </a:t>
            </a:r>
            <a:endParaRPr lang="vi-VN" sz="15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5B728C-6E08-431C-95CB-497657ACF5B5}"/>
              </a:ext>
            </a:extLst>
          </p:cNvPr>
          <p:cNvSpPr txBox="1"/>
          <p:nvPr/>
        </p:nvSpPr>
        <p:spPr>
          <a:xfrm>
            <a:off x="1492573" y="744203"/>
            <a:ext cx="5365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GIỌT NƯỚC VÀ BIỂN LỚN</a:t>
            </a:r>
            <a:endParaRPr lang="en-US" sz="32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87DF9C-162B-224B-976E-3EB469725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805"/>
          <a:stretch/>
        </p:blipFill>
        <p:spPr>
          <a:xfrm>
            <a:off x="239172" y="2018941"/>
            <a:ext cx="6387871" cy="2782865"/>
          </a:xfrm>
          <a:prstGeom prst="round2SameRect">
            <a:avLst>
              <a:gd name="adj1" fmla="val 0"/>
              <a:gd name="adj2" fmla="val 299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+mj-lt"/>
              </a:rPr>
              <a:t>ĐỌC </a:t>
            </a:r>
            <a:endParaRPr lang="en-US" sz="1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3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1218102" y="347370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7741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746086" y="852945"/>
            <a:ext cx="53658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</a:t>
            </a:r>
            <a:r>
              <a:rPr lang="en-US" sz="1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khổ</a:t>
            </a:r>
            <a:r>
              <a:rPr lang="vi-VN" sz="1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thơ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E52BE51-D649-4526-9277-FF3ADEE969EC}"/>
              </a:ext>
            </a:extLst>
          </p:cNvPr>
          <p:cNvSpPr/>
          <p:nvPr/>
        </p:nvSpPr>
        <p:spPr>
          <a:xfrm>
            <a:off x="2011640" y="1506716"/>
            <a:ext cx="1908531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Rơi rơi.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B68DD48-9047-4C0E-873F-F9EFE47EFA41}"/>
              </a:ext>
            </a:extLst>
          </p:cNvPr>
          <p:cNvCxnSpPr/>
          <p:nvPr/>
        </p:nvCxnSpPr>
        <p:spPr>
          <a:xfrm flipH="1">
            <a:off x="2724775" y="167870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24CFEEF-212F-42B3-BBBF-4D440F828404}"/>
              </a:ext>
            </a:extLst>
          </p:cNvPr>
          <p:cNvCxnSpPr/>
          <p:nvPr/>
        </p:nvCxnSpPr>
        <p:spPr>
          <a:xfrm flipH="1">
            <a:off x="3494178" y="278100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E5EBDDA-DD2C-4A8F-B8C1-CA4801437ACA}"/>
              </a:ext>
            </a:extLst>
          </p:cNvPr>
          <p:cNvCxnSpPr/>
          <p:nvPr/>
        </p:nvCxnSpPr>
        <p:spPr>
          <a:xfrm flipH="1">
            <a:off x="3598027" y="222741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34DDAAC-18E1-413F-B350-330F0AF8449A}"/>
              </a:ext>
            </a:extLst>
          </p:cNvPr>
          <p:cNvCxnSpPr/>
          <p:nvPr/>
        </p:nvCxnSpPr>
        <p:spPr>
          <a:xfrm flipH="1">
            <a:off x="3785476" y="167870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759FBC-20E1-7046-AEBE-04A4927D0159}"/>
              </a:ext>
            </a:extLst>
          </p:cNvPr>
          <p:cNvGrpSpPr/>
          <p:nvPr/>
        </p:nvGrpSpPr>
        <p:grpSpPr>
          <a:xfrm>
            <a:off x="3136437" y="3860339"/>
            <a:ext cx="141062" cy="353729"/>
            <a:chOff x="8719213" y="2921749"/>
            <a:chExt cx="141062" cy="35372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44C9B04D-77F6-4ABC-A7F4-7426302A462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403CBC27-4077-460A-A843-2A2D268BAAD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1D073F0-0B74-9B41-B8DE-70DBAB9DC835}"/>
              </a:ext>
            </a:extLst>
          </p:cNvPr>
          <p:cNvCxnSpPr/>
          <p:nvPr/>
        </p:nvCxnSpPr>
        <p:spPr>
          <a:xfrm flipH="1">
            <a:off x="3322292" y="3301052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0BB926D-152C-6A46-98F7-3B1EB1FD344B}"/>
              </a:ext>
            </a:extLst>
          </p:cNvPr>
          <p:cNvCxnSpPr/>
          <p:nvPr/>
        </p:nvCxnSpPr>
        <p:spPr>
          <a:xfrm flipH="1">
            <a:off x="2592645" y="388099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746086" y="818801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A05FE84-F3FF-423B-ADA4-6F77209D652D}"/>
              </a:ext>
            </a:extLst>
          </p:cNvPr>
          <p:cNvSpPr/>
          <p:nvPr/>
        </p:nvSpPr>
        <p:spPr>
          <a:xfrm>
            <a:off x="460226" y="1322558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vi-VN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lượn</a:t>
            </a:r>
            <a:endParaRPr lang="vi-VN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C8AD751-7B5F-4219-A003-AE328012CD5C}"/>
              </a:ext>
            </a:extLst>
          </p:cNvPr>
          <p:cNvSpPr/>
          <p:nvPr/>
        </p:nvSpPr>
        <p:spPr>
          <a:xfrm>
            <a:off x="550607" y="145025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BCDD889-B037-48BC-924C-9A4CE9368C89}"/>
              </a:ext>
            </a:extLst>
          </p:cNvPr>
          <p:cNvSpPr txBox="1"/>
          <p:nvPr/>
        </p:nvSpPr>
        <p:spPr>
          <a:xfrm>
            <a:off x="1375029" y="1312830"/>
            <a:ext cx="4366089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uốn theo đường vòng.</a:t>
            </a:r>
          </a:p>
        </p:txBody>
      </p:sp>
      <p:pic>
        <p:nvPicPr>
          <p:cNvPr id="2" name="Picture 2" descr="Bộ ảnh sông Hương thơ mộng nhìn từ trên cao khi đi du lịch Huế">
            <a:extLst>
              <a:ext uri="{FF2B5EF4-FFF2-40B4-BE49-F238E27FC236}">
                <a16:creationId xmlns:a16="http://schemas.microsoft.com/office/drawing/2014/main" xmlns="" id="{14423E17-596A-DE40-902A-81A48545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08" y="1915062"/>
            <a:ext cx="5906380" cy="312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05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3" y="0"/>
            <a:ext cx="68075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3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1490</TotalTime>
  <Words>147</Words>
  <Application>Microsoft Office PowerPoint</Application>
  <PresentationFormat>Custom</PresentationFormat>
  <Paragraphs>38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.VnHelvetInsH</vt:lpstr>
      <vt:lpstr>Calibri</vt:lpstr>
      <vt:lpstr>UTM Avo</vt:lpstr>
      <vt:lpstr>Times New Roman</vt:lpstr>
      <vt:lpstr>Arial</vt:lpstr>
      <vt:lpstr>.VnVogueH</vt:lpstr>
      <vt:lpstr>Calibri Light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DELL</cp:lastModifiedBy>
  <cp:revision>190</cp:revision>
  <dcterms:modified xsi:type="dcterms:W3CDTF">2025-02-08T11:13:26Z</dcterms:modified>
</cp:coreProperties>
</file>